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98" r:id="rId15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20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01" autoAdjust="0"/>
    <p:restoredTop sz="96087" autoAdjust="0"/>
  </p:normalViewPr>
  <p:slideViewPr>
    <p:cSldViewPr>
      <p:cViewPr>
        <p:scale>
          <a:sx n="70" d="100"/>
          <a:sy n="70" d="100"/>
        </p:scale>
        <p:origin x="1216" y="7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20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6A952-9E8F-B1D3-5B64-8DC9E9A2D1F3}"/>
              </a:ext>
            </a:extLst>
          </p:cNvPr>
          <p:cNvGrpSpPr/>
          <p:nvPr/>
        </p:nvGrpSpPr>
        <p:grpSpPr>
          <a:xfrm>
            <a:off x="454967" y="3629644"/>
            <a:ext cx="6619863" cy="3407677"/>
            <a:chOff x="158190" y="2247901"/>
            <a:chExt cx="4201399" cy="221584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0C6FCAD-5CDA-0320-07DD-972ECB9BFBCC}"/>
                </a:ext>
              </a:extLst>
            </p:cNvPr>
            <p:cNvSpPr txBox="1"/>
            <p:nvPr/>
          </p:nvSpPr>
          <p:spPr>
            <a:xfrm>
              <a:off x="158190" y="2247901"/>
              <a:ext cx="4201399" cy="16610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/>
                <a:t>Beyond Technical Compliance:</a:t>
              </a:r>
            </a:p>
            <a:p>
              <a:r>
                <a:rPr lang="en-IN" sz="4000" dirty="0"/>
                <a:t>NxtPort and the Governance of Neutral Data Intermediation in the Port of Antwerp-Bruges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7D4289D-4E81-E791-F61A-AB0EBC287CF8}"/>
                </a:ext>
              </a:extLst>
            </p:cNvPr>
            <p:cNvSpPr txBox="1"/>
            <p:nvPr/>
          </p:nvSpPr>
          <p:spPr>
            <a:xfrm>
              <a:off x="158190" y="4123524"/>
              <a:ext cx="4108537" cy="34022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pt-PT" sz="2800" dirty="0"/>
                <a:t>L. Freitas, M. Castro, A. Mendes &amp; T. Pinho</a:t>
              </a:r>
            </a:p>
          </p:txBody>
        </p:sp>
      </p:grpSp>
      <p:sp>
        <p:nvSpPr>
          <p:cNvPr id="2" name="Retângulo 1">
            <a:extLst>
              <a:ext uri="{FF2B5EF4-FFF2-40B4-BE49-F238E27FC236}">
                <a16:creationId xmlns:a16="http://schemas.microsoft.com/office/drawing/2014/main" id="{4A4087E0-5CB3-80D6-E9A7-089D2E903AF0}"/>
              </a:ext>
            </a:extLst>
          </p:cNvPr>
          <p:cNvSpPr/>
          <p:nvPr/>
        </p:nvSpPr>
        <p:spPr>
          <a:xfrm>
            <a:off x="7285464" y="0"/>
            <a:ext cx="8970536" cy="9144000"/>
          </a:xfrm>
          <a:prstGeom prst="rect">
            <a:avLst/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2400">
              <a:solidFill>
                <a:srgbClr val="F4BC37"/>
              </a:solidFill>
            </a:endParaRPr>
          </a:p>
        </p:txBody>
      </p:sp>
      <p:pic>
        <p:nvPicPr>
          <p:cNvPr id="6" name="Imagem 5" descr="Uma imagem com água, fotografia aérea, antena, ar livre&#10;&#10;Descrição gerada automaticamente">
            <a:extLst>
              <a:ext uri="{FF2B5EF4-FFF2-40B4-BE49-F238E27FC236}">
                <a16:creationId xmlns:a16="http://schemas.microsoft.com/office/drawing/2014/main" id="{C6C99378-270E-8732-F604-260A61AF83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7" t="2443" r="30156" b="5612"/>
          <a:stretch/>
        </p:blipFill>
        <p:spPr>
          <a:xfrm>
            <a:off x="8128000" y="-1"/>
            <a:ext cx="8128000" cy="91440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E89BF9-F52D-15AE-3C87-9E2D76A70A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752" y="1435252"/>
            <a:ext cx="5353549" cy="1824172"/>
          </a:xfrm>
          <a:prstGeom prst="rect">
            <a:avLst/>
          </a:prstGeom>
        </p:spPr>
      </p:pic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415277C-5057-AEF3-B54B-775C59469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3569" y="862370"/>
            <a:ext cx="2759608" cy="114576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5" name="Picture 4" descr="Text&#10;&#10;Description automatically generated with medium confidence">
            <a:extLst>
              <a:ext uri="{FF2B5EF4-FFF2-40B4-BE49-F238E27FC236}">
                <a16:creationId xmlns:a16="http://schemas.microsoft.com/office/drawing/2014/main" id="{3F9644E6-A79B-6000-1827-D2449E6392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967" y="7367230"/>
            <a:ext cx="6334567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1105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-572" b="3513"/>
          <a:stretch>
            <a:fillRect/>
          </a:stretch>
        </p:blipFill>
        <p:spPr>
          <a:xfrm>
            <a:off x="0" y="114300"/>
            <a:ext cx="16256000" cy="89154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2941"/>
          <a:stretch>
            <a:fillRect/>
          </a:stretch>
        </p:blipFill>
        <p:spPr>
          <a:xfrm>
            <a:off x="1" y="97436"/>
            <a:ext cx="16256000" cy="894912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2941"/>
          <a:stretch>
            <a:fillRect/>
          </a:stretch>
        </p:blipFill>
        <p:spPr>
          <a:xfrm>
            <a:off x="0" y="0"/>
            <a:ext cx="16256000" cy="9144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20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5BAAB5-7EB3-01E6-78FB-2A011EA72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75" y="705076"/>
            <a:ext cx="15703250" cy="773384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2376B1-56D7-79C2-AF97-D3FF3820DB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1676400"/>
            <a:ext cx="3403600" cy="34036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</p:spTree>
    <p:extLst>
      <p:ext uri="{BB962C8B-B14F-4D97-AF65-F5344CB8AC3E}">
        <p14:creationId xmlns:p14="http://schemas.microsoft.com/office/powerpoint/2010/main" val="17409267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Uma imagem com água, céu, ar livre, navio&#10;&#10;Descrição gerada automaticamente">
            <a:extLst>
              <a:ext uri="{FF2B5EF4-FFF2-40B4-BE49-F238E27FC236}">
                <a16:creationId xmlns:a16="http://schemas.microsoft.com/office/drawing/2014/main" id="{68612731-78C4-E2C6-FEAF-47BA3027CB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3"/>
          <a:stretch/>
        </p:blipFill>
        <p:spPr>
          <a:xfrm>
            <a:off x="0" y="-1696144"/>
            <a:ext cx="16256000" cy="9144000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AB607CD5-60E3-39B4-163A-F63828760859}"/>
              </a:ext>
            </a:extLst>
          </p:cNvPr>
          <p:cNvSpPr/>
          <p:nvPr/>
        </p:nvSpPr>
        <p:spPr>
          <a:xfrm>
            <a:off x="0" y="-1696144"/>
            <a:ext cx="16256000" cy="9144001"/>
          </a:xfrm>
          <a:prstGeom prst="rect">
            <a:avLst/>
          </a:prstGeom>
          <a:solidFill>
            <a:srgbClr val="1A4F6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2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30B9C2-3D1B-1D0B-F2EE-F0B3016A8F39}"/>
              </a:ext>
            </a:extLst>
          </p:cNvPr>
          <p:cNvSpPr txBox="1"/>
          <p:nvPr/>
        </p:nvSpPr>
        <p:spPr>
          <a:xfrm>
            <a:off x="899146" y="3245963"/>
            <a:ext cx="6275522" cy="3375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666" b="1" dirty="0">
                <a:solidFill>
                  <a:schemeClr val="bg1"/>
                </a:solidFill>
                <a:latin typeface="Montserrat" pitchFamily="2" charset="77"/>
              </a:rPr>
              <a:t>Thank </a:t>
            </a:r>
          </a:p>
          <a:p>
            <a:r>
              <a:rPr lang="en-US" sz="10666" b="1" dirty="0">
                <a:solidFill>
                  <a:schemeClr val="bg1"/>
                </a:solidFill>
                <a:latin typeface="Montserrat" pitchFamily="2" charset="77"/>
              </a:rPr>
              <a:t>You all!</a:t>
            </a:r>
            <a:endParaRPr lang="en-IN" sz="3733" b="1" dirty="0">
              <a:solidFill>
                <a:schemeClr val="bg1"/>
              </a:solidFill>
              <a:latin typeface="Montserrat" pitchFamily="2" charset="77"/>
            </a:endParaRPr>
          </a:p>
        </p:txBody>
      </p:sp>
      <p:pic>
        <p:nvPicPr>
          <p:cNvPr id="3" name="Imagem 2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D61399C8-8AC8-3EBE-8AC3-560EE9F75D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48" y="7775788"/>
            <a:ext cx="7700859" cy="1110825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B139446-3922-5AC6-AEA4-E928784043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834" y="7855601"/>
            <a:ext cx="3097073" cy="83793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5EEE533-AA01-4D4F-4C58-3E6719F1718B}"/>
              </a:ext>
            </a:extLst>
          </p:cNvPr>
          <p:cNvSpPr txBox="1"/>
          <p:nvPr/>
        </p:nvSpPr>
        <p:spPr>
          <a:xfrm>
            <a:off x="6932507" y="3246696"/>
            <a:ext cx="8686800" cy="3375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666" b="1" dirty="0">
                <a:solidFill>
                  <a:schemeClr val="bg1"/>
                </a:solidFill>
                <a:latin typeface="Montserrat" pitchFamily="2" charset="77"/>
              </a:rPr>
              <a:t>Dziękuję Wszystkim! </a:t>
            </a:r>
          </a:p>
        </p:txBody>
      </p:sp>
    </p:spTree>
    <p:extLst>
      <p:ext uri="{BB962C8B-B14F-4D97-AF65-F5344CB8AC3E}">
        <p14:creationId xmlns:p14="http://schemas.microsoft.com/office/powerpoint/2010/main" val="2862406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2941"/>
          <a:stretch>
            <a:fillRect/>
          </a:stretch>
        </p:blipFill>
        <p:spPr>
          <a:xfrm>
            <a:off x="0" y="114300"/>
            <a:ext cx="16256000" cy="8915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3086"/>
          <a:stretch>
            <a:fillRect/>
          </a:stretch>
        </p:blipFill>
        <p:spPr>
          <a:xfrm>
            <a:off x="0" y="101183"/>
            <a:ext cx="16256000" cy="894163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2941"/>
          <a:stretch>
            <a:fillRect/>
          </a:stretch>
        </p:blipFill>
        <p:spPr>
          <a:xfrm>
            <a:off x="0" y="102433"/>
            <a:ext cx="16256000" cy="893913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2941"/>
          <a:stretch>
            <a:fillRect/>
          </a:stretch>
        </p:blipFill>
        <p:spPr>
          <a:xfrm>
            <a:off x="0" y="114300"/>
            <a:ext cx="16256000" cy="89154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2941"/>
          <a:stretch>
            <a:fillRect/>
          </a:stretch>
        </p:blipFill>
        <p:spPr>
          <a:xfrm>
            <a:off x="0" y="138658"/>
            <a:ext cx="16256000" cy="90053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2941"/>
          <a:stretch>
            <a:fillRect/>
          </a:stretch>
        </p:blipFill>
        <p:spPr>
          <a:xfrm>
            <a:off x="0" y="190500"/>
            <a:ext cx="16256000" cy="8953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2941"/>
          <a:stretch>
            <a:fillRect/>
          </a:stretch>
        </p:blipFill>
        <p:spPr>
          <a:xfrm>
            <a:off x="0" y="114300"/>
            <a:ext cx="16256000" cy="90297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b="2941"/>
          <a:stretch>
            <a:fillRect/>
          </a:stretch>
        </p:blipFill>
        <p:spPr>
          <a:xfrm>
            <a:off x="0" y="76512"/>
            <a:ext cx="16256000" cy="89909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1024</TotalTime>
  <Words>39</Words>
  <Application>Microsoft Office PowerPoint</Application>
  <PresentationFormat>Prilagođeno</PresentationFormat>
  <Paragraphs>6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14</vt:i4>
      </vt:variant>
    </vt:vector>
  </HeadingPairs>
  <TitlesOfParts>
    <vt:vector size="15" baseType="lpstr">
      <vt:lpstr>Office Theme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Lucas S.F.</cp:lastModifiedBy>
  <cp:revision>9</cp:revision>
  <dcterms:created xsi:type="dcterms:W3CDTF">2006-08-16T00:00:00Z</dcterms:created>
  <dcterms:modified xsi:type="dcterms:W3CDTF">2026-06-12T08:50:34Z</dcterms:modified>
</cp:coreProperties>
</file>